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2ABB-17C0-496A-8AF8-9FF540915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C8940-F43D-4DF1-84A9-952CB2BD1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D11C45-B943-4829-BC2C-F4ECC168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51DC35-3E35-4A2D-9B36-93483DF2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CF432B-EC3A-4BE5-B235-68CE9E7E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66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BBBBF-ED56-4F85-AA36-DEAD47CA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187E1A-01CC-4946-8304-F98AD38E0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C054A-8A98-4E4B-8129-40288BC4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DF8DB9-3B06-4D7D-82C2-90BE17DC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8DBF3A-713C-4417-886F-00EECB1A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02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EF1451-7E63-4EB0-9E04-CC9649E60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B8C027-9102-470D-B83B-C6774D951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D28C8-2D7C-45CB-A6CB-CC74F9E2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830BF-FCA1-47EC-9138-B6E43070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B525-63BF-46E7-9458-F20794AE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78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4E19C-8D96-4C01-ABDA-FBD429A0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1112E-8163-412E-AEC4-E2A82E362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7CCAA-023D-4253-9383-963AFEC8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CC775-90FC-4E89-9C46-8F107A24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EC7ED-C6A1-4215-AC22-82FCF387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85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94971-325C-4651-894C-E419457E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318A32-B9C7-4D69-AC60-C520B3DA5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606E2-10EF-4B51-9C79-0DB285BB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DBC336-281E-4900-8C98-A86A4E16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1032-FE09-4015-A216-4D98C955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53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BBA98-9C8A-4C1A-892D-C6011BD2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978B77-2FF1-4187-B151-D57AD7153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C6F4CB-CCA1-4B09-B73E-9F6395276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4E866B-7DF3-433D-8E64-2ECAE9BC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71C4CD-273E-448A-B433-9F29361A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5ECB16-5238-400C-8BD6-A464A436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44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EC0E9-39E9-4DB7-944D-ACE946F8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58979-79EE-41C8-B30A-D5D3C0635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006A66-C1F6-45C1-9719-5E49E9D6D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F3E1A7-D194-46F9-98B9-67A019E5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2127BB-5AAE-478B-998B-4BC860212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B5980B-D235-4BFC-B126-26AC1B39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1E55D6-8D90-4FE3-948D-A9AE35D9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25E6DD-1AD7-48A1-BC58-1E72F3FE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5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E5DA9-8152-4740-8FC9-10F700DA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7EB787-55CD-4561-A28D-75196E49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9F717C-BD17-4D8B-90D7-7D041F4F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CFB0AD-3118-4838-AC88-F89B998E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44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FE517F-C8FA-4879-BBBA-85F7C807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CE744-8851-4746-9C1E-03B1EAE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E1C71-3DEB-4F72-9EE4-3E92B183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09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08139-40AD-4BDA-AA4F-B9ED3E15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5F6A6-CFC8-4361-A6F3-A04D4455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7EA67F-960D-458B-9B4C-3DF51728B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1B2A5C-F99F-46E8-AD6D-7B2FFD97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B79CD9-AFC6-4E1A-942E-56EADAA7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94A4CE-E845-432E-B649-C54E0173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4D0DD-7955-46EB-8932-655D61DA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675662-1AF4-480C-B1A5-4C420708E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0B2691-0A56-4030-A37F-F14309ED7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6D0E33-6A8A-433C-BF7C-D5C75515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215C20-D881-4435-82F4-4F17ADDC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852219-13C8-4359-9E63-14B51440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67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F2F422-02FC-4198-A8AD-5905C590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7D8867-EB5F-458A-B7A7-4EF41E8F6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C33D6D-341E-4F7B-B296-2BEC435A1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8286-1F56-4FE6-83CF-E0D52CA7C2F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A050F-55E9-49A5-929C-AFB9458D9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013B8B-28BC-4616-840B-05AB50794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78C9-D277-4D8D-A3FE-7C0C4259D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95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2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media" Target="../media/media7.m4a"/><Relationship Id="rId7" Type="http://schemas.openxmlformats.org/officeDocument/2006/relationships/image" Target="../media/image18.jpg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1.jpg"/><Relationship Id="rId4" Type="http://schemas.openxmlformats.org/officeDocument/2006/relationships/audio" Target="../media/media7.m4a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mida de colores encima de mesa&#10;&#10;Descripción generada automáticamente">
            <a:extLst>
              <a:ext uri="{FF2B5EF4-FFF2-40B4-BE49-F238E27FC236}">
                <a16:creationId xmlns:a16="http://schemas.microsoft.com/office/drawing/2014/main" id="{1BA92104-FCF5-4CA0-985C-B8882970D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5984"/>
            <a:ext cx="12873659" cy="85839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7250F4-621A-4566-8EEC-3E4E16AE8EC7}"/>
              </a:ext>
            </a:extLst>
          </p:cNvPr>
          <p:cNvSpPr txBox="1"/>
          <p:nvPr/>
        </p:nvSpPr>
        <p:spPr>
          <a:xfrm>
            <a:off x="-1" y="1929541"/>
            <a:ext cx="12873659" cy="1015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/>
              <a:t>ALIMENTACIÓN </a:t>
            </a:r>
          </a:p>
        </p:txBody>
      </p:sp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89B1AD3-0D9D-4B72-98BA-621B2F0E1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95195" y="-1368635"/>
            <a:ext cx="993609" cy="9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1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B3666-0A2B-4B85-BDCF-5D9290B6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77500" cy="1046580"/>
          </a:xfrm>
        </p:spPr>
        <p:txBody>
          <a:bodyPr/>
          <a:lstStyle/>
          <a:p>
            <a:pPr algn="ctr"/>
            <a:r>
              <a:rPr lang="es-ES" b="1" dirty="0">
                <a:latin typeface="+mn-lt"/>
              </a:rPr>
              <a:t>NUTRIENTES</a:t>
            </a:r>
            <a:r>
              <a:rPr lang="es-ES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7BAF98-9FD2-443F-BEAA-34665F632F87}"/>
              </a:ext>
            </a:extLst>
          </p:cNvPr>
          <p:cNvSpPr txBox="1"/>
          <p:nvPr/>
        </p:nvSpPr>
        <p:spPr>
          <a:xfrm>
            <a:off x="2611311" y="1642424"/>
            <a:ext cx="74435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Sustancias que obtenemos de los alimentos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E806CB6B-E76F-4DE0-AF0F-116707C3FDFB}"/>
              </a:ext>
            </a:extLst>
          </p:cNvPr>
          <p:cNvSpPr/>
          <p:nvPr/>
        </p:nvSpPr>
        <p:spPr>
          <a:xfrm>
            <a:off x="5955374" y="2457917"/>
            <a:ext cx="377705" cy="99062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C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EB731A-FD49-4D0B-8C69-BCB73A7FE5E0}"/>
              </a:ext>
            </a:extLst>
          </p:cNvPr>
          <p:cNvSpPr txBox="1"/>
          <p:nvPr/>
        </p:nvSpPr>
        <p:spPr>
          <a:xfrm>
            <a:off x="5386071" y="3636742"/>
            <a:ext cx="194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ENERGÍA</a:t>
            </a:r>
          </a:p>
        </p:txBody>
      </p:sp>
      <p:pic>
        <p:nvPicPr>
          <p:cNvPr id="11" name="Imagen 10" descr="Imagen que contiene pasto, exterior, deporte, campo&#10;&#10;Descripción generada automáticamente">
            <a:extLst>
              <a:ext uri="{FF2B5EF4-FFF2-40B4-BE49-F238E27FC236}">
                <a16:creationId xmlns:a16="http://schemas.microsoft.com/office/drawing/2014/main" id="{1E915A5A-E8FE-4157-AFCD-CAC2E4F0E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0" y="2895249"/>
            <a:ext cx="2857678" cy="189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 descr="Imagen que contiene pasto, exterior, persona, jugando&#10;&#10;Descripción generada automáticamente">
            <a:extLst>
              <a:ext uri="{FF2B5EF4-FFF2-40B4-BE49-F238E27FC236}">
                <a16:creationId xmlns:a16="http://schemas.microsoft.com/office/drawing/2014/main" id="{1381C837-F693-4224-A283-2D90291C0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43" y="2842998"/>
            <a:ext cx="3514766" cy="197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 descr="Imagen que contiene persona, niño, exterior, joven&#10;&#10;Descripción generada automáticamente">
            <a:extLst>
              <a:ext uri="{FF2B5EF4-FFF2-40B4-BE49-F238E27FC236}">
                <a16:creationId xmlns:a16="http://schemas.microsoft.com/office/drawing/2014/main" id="{11A05481-BFB9-4EF6-9721-2FC4BA215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20" y="4820054"/>
            <a:ext cx="3098883" cy="174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9254770-4685-403E-8A78-4E53A6FE5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1234" y="5597524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042FC-0044-43DB-A57D-DEED0FB3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477420"/>
            <a:ext cx="10615863" cy="886159"/>
          </a:xfrm>
        </p:spPr>
        <p:txBody>
          <a:bodyPr/>
          <a:lstStyle/>
          <a:p>
            <a:pPr algn="ctr"/>
            <a:r>
              <a:rPr lang="es-ES" b="1" dirty="0"/>
              <a:t>ALIMENTOS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90569C-E0AD-4CCB-942E-14B5DC3869C1}"/>
              </a:ext>
            </a:extLst>
          </p:cNvPr>
          <p:cNvSpPr txBox="1"/>
          <p:nvPr/>
        </p:nvSpPr>
        <p:spPr>
          <a:xfrm>
            <a:off x="3850105" y="3600831"/>
            <a:ext cx="44917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Sustancias que ingerimos </a:t>
            </a:r>
          </a:p>
        </p:txBody>
      </p:sp>
      <p:pic>
        <p:nvPicPr>
          <p:cNvPr id="5" name="Imagen 4" descr="Un tomate en un fondo blanco&#10;&#10;Descripción generada automáticamente">
            <a:extLst>
              <a:ext uri="{FF2B5EF4-FFF2-40B4-BE49-F238E27FC236}">
                <a16:creationId xmlns:a16="http://schemas.microsoft.com/office/drawing/2014/main" id="{8768EF64-5A24-4C71-8D47-71F10E92E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1544169"/>
            <a:ext cx="2363870" cy="1572124"/>
          </a:xfrm>
          <a:prstGeom prst="rect">
            <a:avLst/>
          </a:prstGeom>
        </p:spPr>
      </p:pic>
      <p:pic>
        <p:nvPicPr>
          <p:cNvPr id="7" name="Imagen 6" descr="Imagen que contiene edificio, material de construcción, ladrillo&#10;&#10;Descripción generada automáticamente">
            <a:extLst>
              <a:ext uri="{FF2B5EF4-FFF2-40B4-BE49-F238E27FC236}">
                <a16:creationId xmlns:a16="http://schemas.microsoft.com/office/drawing/2014/main" id="{3EA1DCBB-3F6E-4275-9C41-8BFED770A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19" y="1542914"/>
            <a:ext cx="2358186" cy="1572124"/>
          </a:xfrm>
          <a:prstGeom prst="rect">
            <a:avLst/>
          </a:prstGeom>
        </p:spPr>
      </p:pic>
      <p:pic>
        <p:nvPicPr>
          <p:cNvPr id="9" name="Imagen 8" descr="Imagen que contiene comida, pasta, tabla, flor&#10;&#10;Descripción generada automáticamente">
            <a:extLst>
              <a:ext uri="{FF2B5EF4-FFF2-40B4-BE49-F238E27FC236}">
                <a16:creationId xmlns:a16="http://schemas.microsoft.com/office/drawing/2014/main" id="{E68C9D2D-B8D8-4C6C-A211-3E2F9C47D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57" y="1542914"/>
            <a:ext cx="2358186" cy="1570869"/>
          </a:xfrm>
          <a:prstGeom prst="rect">
            <a:avLst/>
          </a:prstGeom>
        </p:spPr>
      </p:pic>
      <p:pic>
        <p:nvPicPr>
          <p:cNvPr id="14" name="Imagen 13" descr="Imagen que contiene comida, tabla, plato, fruta&#10;&#10;Descripción generada automáticamente">
            <a:extLst>
              <a:ext uri="{FF2B5EF4-FFF2-40B4-BE49-F238E27FC236}">
                <a16:creationId xmlns:a16="http://schemas.microsoft.com/office/drawing/2014/main" id="{86381913-8CDB-4EF1-BA9A-7ED64E6A0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4" y="4671399"/>
            <a:ext cx="3095875" cy="1572124"/>
          </a:xfrm>
          <a:prstGeom prst="rect">
            <a:avLst/>
          </a:prstGeom>
        </p:spPr>
      </p:pic>
      <p:pic>
        <p:nvPicPr>
          <p:cNvPr id="16" name="Imagen 15" descr="Imagen que contiene interior, tabla, comida, tazón&#10;&#10;Descripción generada automáticamente">
            <a:extLst>
              <a:ext uri="{FF2B5EF4-FFF2-40B4-BE49-F238E27FC236}">
                <a16:creationId xmlns:a16="http://schemas.microsoft.com/office/drawing/2014/main" id="{6E382EC9-265F-41F5-B867-B816095044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71" y="4671399"/>
            <a:ext cx="2485562" cy="1652899"/>
          </a:xfrm>
          <a:prstGeom prst="rect">
            <a:avLst/>
          </a:prstGeom>
        </p:spPr>
      </p:pic>
      <p:pic>
        <p:nvPicPr>
          <p:cNvPr id="18" name="Imagen 17" descr="Una bandeja con alimentos y bebidas&#10;&#10;Descripción generada automáticamente">
            <a:extLst>
              <a:ext uri="{FF2B5EF4-FFF2-40B4-BE49-F238E27FC236}">
                <a16:creationId xmlns:a16="http://schemas.microsoft.com/office/drawing/2014/main" id="{5C4A968D-FF53-447B-AD2C-48E8428641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4" y="4569474"/>
            <a:ext cx="1943596" cy="1844405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A2CA5BB-288C-4C77-9D4B-234F44A37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74947" y="296830"/>
            <a:ext cx="957712" cy="9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C48B0-F88A-4B0B-9526-41893C83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792326" cy="1223043"/>
          </a:xfrm>
        </p:spPr>
        <p:txBody>
          <a:bodyPr/>
          <a:lstStyle/>
          <a:p>
            <a:pPr algn="ctr"/>
            <a:r>
              <a:rPr lang="es-ES" b="1" dirty="0"/>
              <a:t>DIETA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C1DAEC-F140-4610-82D8-A6B4FB583517}"/>
              </a:ext>
            </a:extLst>
          </p:cNvPr>
          <p:cNvSpPr txBox="1"/>
          <p:nvPr/>
        </p:nvSpPr>
        <p:spPr>
          <a:xfrm>
            <a:off x="2141621" y="1941095"/>
            <a:ext cx="790875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Conjunto de alimentos que toma una persona </a:t>
            </a:r>
          </a:p>
        </p:txBody>
      </p:sp>
      <p:pic>
        <p:nvPicPr>
          <p:cNvPr id="5" name="Imagen 4" descr="Personas comiendo en una mesa&#10;&#10;Descripción generada automáticamente">
            <a:extLst>
              <a:ext uri="{FF2B5EF4-FFF2-40B4-BE49-F238E27FC236}">
                <a16:creationId xmlns:a16="http://schemas.microsoft.com/office/drawing/2014/main" id="{9FAC2904-075F-4A45-B54A-337AE72AB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6" y="3423454"/>
            <a:ext cx="4209048" cy="280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 descr="Imagen que contiene interior, persona, tabla, hombre&#10;&#10;Descripción generada automáticamente">
            <a:extLst>
              <a:ext uri="{FF2B5EF4-FFF2-40B4-BE49-F238E27FC236}">
                <a16:creationId xmlns:a16="http://schemas.microsoft.com/office/drawing/2014/main" id="{987CFB43-D314-459B-97A3-97A5E4D51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10" y="3423454"/>
            <a:ext cx="5606584" cy="280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15F7045-4A3B-4ED6-9CAE-874E5A44B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6547" y="365125"/>
            <a:ext cx="898358" cy="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B2BA6-AC2F-4B14-99EE-DC6C4590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94" y="493463"/>
            <a:ext cx="10519611" cy="934286"/>
          </a:xfrm>
        </p:spPr>
        <p:txBody>
          <a:bodyPr/>
          <a:lstStyle/>
          <a:p>
            <a:pPr algn="ctr"/>
            <a:r>
              <a:rPr lang="es-ES" b="1" dirty="0"/>
              <a:t>DIETA SALUDABLE 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3D392B51-01A5-4504-83C4-43CB341C7D67}"/>
              </a:ext>
            </a:extLst>
          </p:cNvPr>
          <p:cNvSpPr/>
          <p:nvPr/>
        </p:nvSpPr>
        <p:spPr>
          <a:xfrm rot="2581556">
            <a:off x="2875292" y="1706469"/>
            <a:ext cx="377705" cy="99062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C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143C40-99FB-4876-BC85-9F874124A7A0}"/>
              </a:ext>
            </a:extLst>
          </p:cNvPr>
          <p:cNvSpPr txBox="1"/>
          <p:nvPr/>
        </p:nvSpPr>
        <p:spPr>
          <a:xfrm>
            <a:off x="5038181" y="2975810"/>
            <a:ext cx="251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EQUILIBRADA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153F2A-7C1D-4C38-8F26-C7CCF1097239}"/>
              </a:ext>
            </a:extLst>
          </p:cNvPr>
          <p:cNvSpPr txBox="1"/>
          <p:nvPr/>
        </p:nvSpPr>
        <p:spPr>
          <a:xfrm>
            <a:off x="1219405" y="2975810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VARIADA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D7D60E-44BD-4D8E-8AA3-D5C893CA93A0}"/>
              </a:ext>
            </a:extLst>
          </p:cNvPr>
          <p:cNvSpPr txBox="1"/>
          <p:nvPr/>
        </p:nvSpPr>
        <p:spPr>
          <a:xfrm>
            <a:off x="9109893" y="2975810"/>
            <a:ext cx="222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SUFICIENTE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EDCE87D7-C8F8-4667-B5DD-3B83A3AA2278}"/>
              </a:ext>
            </a:extLst>
          </p:cNvPr>
          <p:cNvSpPr/>
          <p:nvPr/>
        </p:nvSpPr>
        <p:spPr>
          <a:xfrm>
            <a:off x="6265400" y="1707930"/>
            <a:ext cx="377705" cy="99062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C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195A068A-7AE3-4B48-AF93-4B9EB9A98B11}"/>
              </a:ext>
            </a:extLst>
          </p:cNvPr>
          <p:cNvSpPr/>
          <p:nvPr/>
        </p:nvSpPr>
        <p:spPr>
          <a:xfrm rot="18728403">
            <a:off x="9415027" y="1687877"/>
            <a:ext cx="377705" cy="99062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C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9417B6BC-6303-41A1-B103-B2D996304C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 b="10678"/>
          <a:stretch/>
        </p:blipFill>
        <p:spPr>
          <a:xfrm>
            <a:off x="4859412" y="3837845"/>
            <a:ext cx="2974597" cy="2835784"/>
          </a:xfrm>
          <a:prstGeom prst="rect">
            <a:avLst/>
          </a:prstGeom>
        </p:spPr>
      </p:pic>
      <p:pic>
        <p:nvPicPr>
          <p:cNvPr id="13" name="Imagen 12" descr="Imagen que contiene plato, comida, tabla, alimentos&#10;&#10;Descripción generada automáticamente">
            <a:extLst>
              <a:ext uri="{FF2B5EF4-FFF2-40B4-BE49-F238E27FC236}">
                <a16:creationId xmlns:a16="http://schemas.microsoft.com/office/drawing/2014/main" id="{EFDE472A-0824-43F8-A969-62AF5DC1E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2" y="4055597"/>
            <a:ext cx="3369756" cy="2106098"/>
          </a:xfrm>
          <a:prstGeom prst="rect">
            <a:avLst/>
          </a:prstGeom>
        </p:spPr>
      </p:pic>
      <p:pic>
        <p:nvPicPr>
          <p:cNvPr id="15" name="Imagen 14" descr="Una persona comiendo un emparedado&#10;&#10;Descripción generada automáticamente">
            <a:extLst>
              <a:ext uri="{FF2B5EF4-FFF2-40B4-BE49-F238E27FC236}">
                <a16:creationId xmlns:a16="http://schemas.microsoft.com/office/drawing/2014/main" id="{838B2205-6147-4198-8B5B-1DAF946C4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3" y="3993172"/>
            <a:ext cx="2974597" cy="2230948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A5FA6B0-24B3-415B-A39A-F52FA2BD8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551" y="615790"/>
            <a:ext cx="952049" cy="9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F3D67-8BB0-4091-B584-A89BE91E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22541"/>
            <a:ext cx="10840453" cy="1325563"/>
          </a:xfrm>
        </p:spPr>
        <p:txBody>
          <a:bodyPr/>
          <a:lstStyle/>
          <a:p>
            <a:pPr algn="ctr"/>
            <a:r>
              <a:rPr lang="es-ES" b="1" dirty="0"/>
              <a:t>CONSEJOS PARA CONSEGUIR UNA DIETA SALUDABLE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1A32B7-47AC-4CCC-B329-BBC63B825479}"/>
              </a:ext>
            </a:extLst>
          </p:cNvPr>
          <p:cNvSpPr txBox="1"/>
          <p:nvPr/>
        </p:nvSpPr>
        <p:spPr>
          <a:xfrm>
            <a:off x="379450" y="1642985"/>
            <a:ext cx="306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Comer alimentos variados y en cantidades adecuadas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BF7209-8BA3-4838-A406-722AF832E181}"/>
              </a:ext>
            </a:extLst>
          </p:cNvPr>
          <p:cNvSpPr txBox="1"/>
          <p:nvPr/>
        </p:nvSpPr>
        <p:spPr>
          <a:xfrm>
            <a:off x="4918907" y="1771589"/>
            <a:ext cx="267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Hacer deporte cada día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0B0BEFA-8E46-4F92-9428-D1280D02FE1E}"/>
              </a:ext>
            </a:extLst>
          </p:cNvPr>
          <p:cNvSpPr/>
          <p:nvPr/>
        </p:nvSpPr>
        <p:spPr>
          <a:xfrm>
            <a:off x="8869037" y="1771589"/>
            <a:ext cx="2733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Comer cinco veces al día</a:t>
            </a:r>
            <a:endParaRPr lang="es-ES" sz="2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97CC17E-E3FA-44EC-A93F-3039DED58706}"/>
              </a:ext>
            </a:extLst>
          </p:cNvPr>
          <p:cNvSpPr/>
          <p:nvPr/>
        </p:nvSpPr>
        <p:spPr>
          <a:xfrm>
            <a:off x="5137188" y="4450014"/>
            <a:ext cx="23704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Beber al menos 1,5 L </a:t>
            </a:r>
          </a:p>
          <a:p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4AE8B1-D745-4C95-9750-8CD795AB6D9C}"/>
              </a:ext>
            </a:extLst>
          </p:cNvPr>
          <p:cNvSpPr/>
          <p:nvPr/>
        </p:nvSpPr>
        <p:spPr>
          <a:xfrm>
            <a:off x="134533" y="4450014"/>
            <a:ext cx="383040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los refrescos y las chucherías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3765F07-BA60-4B86-8663-D24E523327C7}"/>
              </a:ext>
            </a:extLst>
          </p:cNvPr>
          <p:cNvSpPr/>
          <p:nvPr/>
        </p:nvSpPr>
        <p:spPr>
          <a:xfrm>
            <a:off x="8945019" y="4381533"/>
            <a:ext cx="265765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Dormir mínimo 8 horas </a:t>
            </a:r>
          </a:p>
        </p:txBody>
      </p:sp>
      <p:pic>
        <p:nvPicPr>
          <p:cNvPr id="11" name="Imagen 10" descr="Imagen que contiene persona, exterior, pasto, niño&#10;&#10;Descripción generada automáticamente">
            <a:extLst>
              <a:ext uri="{FF2B5EF4-FFF2-40B4-BE49-F238E27FC236}">
                <a16:creationId xmlns:a16="http://schemas.microsoft.com/office/drawing/2014/main" id="{B2F7CDDB-36F9-4EBF-BDE5-9EA617C9F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09" y="5086411"/>
            <a:ext cx="3011347" cy="1486493"/>
          </a:xfrm>
          <a:prstGeom prst="rect">
            <a:avLst/>
          </a:prstGeom>
        </p:spPr>
      </p:pic>
      <p:pic>
        <p:nvPicPr>
          <p:cNvPr id="13" name="Imagen 12" descr="Mujer acostada en una cama&#10;&#10;Descripción generada automáticamente">
            <a:extLst>
              <a:ext uri="{FF2B5EF4-FFF2-40B4-BE49-F238E27FC236}">
                <a16:creationId xmlns:a16="http://schemas.microsoft.com/office/drawing/2014/main" id="{E31918B0-9AD3-452C-85F5-355F0C7BC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03" y="5072769"/>
            <a:ext cx="2576149" cy="1500135"/>
          </a:xfrm>
          <a:prstGeom prst="rect">
            <a:avLst/>
          </a:prstGeom>
        </p:spPr>
      </p:pic>
      <p:pic>
        <p:nvPicPr>
          <p:cNvPr id="15" name="Imagen 14" descr="Una persona en una cancha&#10;&#10;Descripción generada automáticamente">
            <a:extLst>
              <a:ext uri="{FF2B5EF4-FFF2-40B4-BE49-F238E27FC236}">
                <a16:creationId xmlns:a16="http://schemas.microsoft.com/office/drawing/2014/main" id="{B734DF0B-19F2-493F-8711-DADEA264A5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11" y="2415055"/>
            <a:ext cx="2679032" cy="1791603"/>
          </a:xfrm>
          <a:prstGeom prst="rect">
            <a:avLst/>
          </a:prstGeom>
        </p:spPr>
      </p:pic>
      <p:pic>
        <p:nvPicPr>
          <p:cNvPr id="17" name="Imagen 1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1ED0A241-721F-4BD6-BBAF-DAB9EB9228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r="53872" b="-2"/>
          <a:stretch/>
        </p:blipFill>
        <p:spPr>
          <a:xfrm>
            <a:off x="9542754" y="2352304"/>
            <a:ext cx="1462180" cy="1917104"/>
          </a:xfrm>
          <a:prstGeom prst="rect">
            <a:avLst/>
          </a:prstGeom>
        </p:spPr>
      </p:pic>
      <p:pic>
        <p:nvPicPr>
          <p:cNvPr id="19" name="Imagen 18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C46D8A39-026A-4B53-BCF4-FD6063A501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1" y="5086412"/>
            <a:ext cx="3320362" cy="1541264"/>
          </a:xfrm>
          <a:prstGeom prst="rect">
            <a:avLst/>
          </a:prstGeom>
        </p:spPr>
      </p:pic>
      <p:pic>
        <p:nvPicPr>
          <p:cNvPr id="21" name="Imagen 20" descr="Un plato con frutas&#10;&#10;Descripción generada automáticamente">
            <a:extLst>
              <a:ext uri="{FF2B5EF4-FFF2-40B4-BE49-F238E27FC236}">
                <a16:creationId xmlns:a16="http://schemas.microsoft.com/office/drawing/2014/main" id="{01958E5A-0CC9-4ABD-B596-F4302C3028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" y="2461241"/>
            <a:ext cx="2679032" cy="1829985"/>
          </a:xfrm>
          <a:prstGeom prst="rect">
            <a:avLst/>
          </a:prstGeom>
        </p:spPr>
      </p:pic>
      <p:pic>
        <p:nvPicPr>
          <p:cNvPr id="2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8AA3E33-6B50-46C5-9653-A88EC2AE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5C11173-5615-4C80-8046-2FAC54784F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0745" y="400051"/>
            <a:ext cx="839864" cy="8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6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63</Words>
  <Application>Microsoft Office PowerPoint</Application>
  <PresentationFormat>Panorámica</PresentationFormat>
  <Paragraphs>19</Paragraphs>
  <Slides>6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NUTRIENTES </vt:lpstr>
      <vt:lpstr>ALIMENTOS</vt:lpstr>
      <vt:lpstr>DIETA </vt:lpstr>
      <vt:lpstr>DIETA SALUDABLE </vt:lpstr>
      <vt:lpstr>CONSEJOS PARA CONSEGUIR UNA DIETA SALUDABLE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ROMERO ACEDO</dc:creator>
  <cp:lastModifiedBy>MIRIAM ROMERO ACEDO</cp:lastModifiedBy>
  <cp:revision>13</cp:revision>
  <dcterms:created xsi:type="dcterms:W3CDTF">2020-05-15T10:20:24Z</dcterms:created>
  <dcterms:modified xsi:type="dcterms:W3CDTF">2020-05-15T12:15:51Z</dcterms:modified>
</cp:coreProperties>
</file>